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>
      <p:cViewPr varScale="1">
        <p:scale>
          <a:sx n="97" d="100"/>
          <a:sy n="97" d="100"/>
        </p:scale>
        <p:origin x="579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
              </a:t>
            </a:r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6/17/2019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
              </a:t>
            </a:r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452C2B-932B-4C08-B57D-51BE9A660C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Mes différentes missions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B45B97E9-23DA-4266-8826-3E6C7ADC8B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En tant qu’assistante commerciale</a:t>
            </a:r>
          </a:p>
        </p:txBody>
      </p:sp>
    </p:spTree>
    <p:extLst>
      <p:ext uri="{BB962C8B-B14F-4D97-AF65-F5344CB8AC3E}">
        <p14:creationId xmlns:p14="http://schemas.microsoft.com/office/powerpoint/2010/main" val="13906562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AAD928-1188-49C5-B0F7-25C1C1CA36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Assistante commerciale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438D896-2446-4A2C-891A-AB7FB37818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5646" y="2603500"/>
            <a:ext cx="4777631" cy="3924178"/>
          </a:xfrm>
        </p:spPr>
        <p:txBody>
          <a:bodyPr>
            <a:normAutofit/>
          </a:bodyPr>
          <a:lstStyle/>
          <a:p>
            <a:pPr lvl="0"/>
            <a:r>
              <a:rPr lang="fr-FR" sz="1200" b="1" dirty="0"/>
              <a:t>Elaboration de documents commerciaux, marketing, de communication interne/externe</a:t>
            </a:r>
            <a:endParaRPr lang="fr-FR" sz="1200" dirty="0"/>
          </a:p>
          <a:p>
            <a:r>
              <a:rPr lang="fr-FR" sz="1200" b="1" dirty="0"/>
              <a:t>Saisie et mise en forme de rapports d’audit, de compte-rendu de réunions</a:t>
            </a:r>
            <a:endParaRPr lang="fr-FR" sz="1200" dirty="0"/>
          </a:p>
          <a:p>
            <a:r>
              <a:rPr lang="fr-FR" sz="1200" b="1" dirty="0"/>
              <a:t>Gestion administrative de contrats de services</a:t>
            </a:r>
            <a:endParaRPr lang="fr-FR" sz="1200" dirty="0"/>
          </a:p>
          <a:p>
            <a:r>
              <a:rPr lang="fr-FR" sz="1200" b="1" dirty="0"/>
              <a:t>Relation clients</a:t>
            </a:r>
            <a:endParaRPr lang="fr-FR" sz="1200" dirty="0"/>
          </a:p>
          <a:p>
            <a:r>
              <a:rPr lang="fr-FR" sz="1200" b="1" dirty="0"/>
              <a:t>Gestion des projets de vente, appels d’offres</a:t>
            </a:r>
            <a:endParaRPr lang="fr-FR" sz="1200" dirty="0"/>
          </a:p>
          <a:p>
            <a:r>
              <a:rPr lang="fr-FR" sz="1200" b="1" dirty="0"/>
              <a:t>Gestion d’agendas</a:t>
            </a:r>
            <a:endParaRPr lang="fr-FR" sz="1200" dirty="0"/>
          </a:p>
          <a:p>
            <a:r>
              <a:rPr lang="fr-FR" sz="1200" b="1" dirty="0"/>
              <a:t>Facturation</a:t>
            </a:r>
            <a:endParaRPr lang="fr-FR" sz="1200" dirty="0"/>
          </a:p>
          <a:p>
            <a:r>
              <a:rPr lang="fr-FR" sz="1200" b="1" dirty="0"/>
              <a:t>Publipostages, emailing, présentations PowerPoint</a:t>
            </a:r>
            <a:endParaRPr lang="fr-FR" sz="1200" dirty="0"/>
          </a:p>
          <a:p>
            <a:r>
              <a:rPr lang="fr-FR" sz="1200" b="1" dirty="0"/>
              <a:t>Création et suivi de tableaux de bord</a:t>
            </a:r>
            <a:endParaRPr lang="fr-FR" sz="1200" dirty="0"/>
          </a:p>
          <a:p>
            <a:r>
              <a:rPr lang="fr-FR" sz="1200" b="1" dirty="0"/>
              <a:t>Secrétariat général (courriers, réponses aux candidatures…)</a:t>
            </a:r>
            <a:endParaRPr lang="fr-FR" sz="1200" dirty="0"/>
          </a:p>
        </p:txBody>
      </p:sp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7BD0F680-7EFE-4979-9137-6AAE82E53165}"/>
              </a:ext>
            </a:extLst>
          </p:cNvPr>
          <p:cNvSpPr txBox="1">
            <a:spLocks/>
          </p:cNvSpPr>
          <p:nvPr/>
        </p:nvSpPr>
        <p:spPr>
          <a:xfrm>
            <a:off x="6151418" y="2598700"/>
            <a:ext cx="4891384" cy="392417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b="0" i="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b="1" dirty="0"/>
              <a:t>Tenue du standard</a:t>
            </a:r>
            <a:endParaRPr lang="fr-FR" sz="1200" dirty="0"/>
          </a:p>
          <a:p>
            <a:r>
              <a:rPr lang="fr-FR" sz="1200" b="1" dirty="0"/>
              <a:t>Elaboration d’un calendrier annuel de formation</a:t>
            </a:r>
            <a:endParaRPr lang="fr-FR" sz="1200" dirty="0"/>
          </a:p>
          <a:p>
            <a:r>
              <a:rPr lang="fr-FR" sz="1200" b="1" dirty="0"/>
              <a:t>Relations avec les formateurs externes</a:t>
            </a:r>
            <a:endParaRPr lang="fr-FR" sz="1200" dirty="0"/>
          </a:p>
          <a:p>
            <a:r>
              <a:rPr lang="fr-FR" sz="1200" b="1" dirty="0"/>
              <a:t>Saisie informatique (données)</a:t>
            </a:r>
            <a:endParaRPr lang="fr-FR" sz="1200" dirty="0"/>
          </a:p>
          <a:p>
            <a:r>
              <a:rPr lang="fr-FR" sz="1200" b="1" dirty="0"/>
              <a:t>Préparation de réunion, journées portes-ouvertes</a:t>
            </a:r>
            <a:endParaRPr lang="fr-FR" sz="1200" dirty="0"/>
          </a:p>
          <a:p>
            <a:r>
              <a:rPr lang="fr-FR" sz="1200" b="1" dirty="0"/>
              <a:t>Gestion de location de salles de formation</a:t>
            </a:r>
            <a:endParaRPr lang="fr-FR" sz="1200" dirty="0"/>
          </a:p>
          <a:p>
            <a:r>
              <a:rPr lang="fr-FR" sz="1200" b="1" dirty="0"/>
              <a:t>Contrôle de relevés d’unités clients (unités d’intervention sur contrats de services)</a:t>
            </a:r>
            <a:endParaRPr lang="fr-FR" sz="1200" dirty="0"/>
          </a:p>
          <a:p>
            <a:r>
              <a:rPr lang="fr-FR" sz="1200" b="1" dirty="0"/>
              <a:t>Gestion des dossiers LOA</a:t>
            </a:r>
            <a:endParaRPr lang="fr-FR" sz="1200" dirty="0"/>
          </a:p>
          <a:p>
            <a:r>
              <a:rPr lang="fr-FR" sz="1200" b="1" dirty="0"/>
              <a:t>Réalisation de devis</a:t>
            </a:r>
            <a:endParaRPr lang="fr-FR" sz="1200" dirty="0"/>
          </a:p>
          <a:p>
            <a:r>
              <a:rPr lang="fr-FR" sz="1200" b="1" dirty="0"/>
              <a:t>Lien entre les services commerciaux de différents sites</a:t>
            </a:r>
            <a:endParaRPr lang="fr-FR" sz="1200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160577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le d’ions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6</TotalTime>
  <Words>135</Words>
  <Application>Microsoft Office PowerPoint</Application>
  <PresentationFormat>Grand écran</PresentationFormat>
  <Paragraphs>23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Century Gothic</vt:lpstr>
      <vt:lpstr>Wingdings 3</vt:lpstr>
      <vt:lpstr>Salle d’ions</vt:lpstr>
      <vt:lpstr>Mes différentes missions</vt:lpstr>
      <vt:lpstr>Assistante commerciale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Mes différentes missions</dc:title>
  <dc:creator>STS</dc:creator>
  <cp:lastModifiedBy>STS</cp:lastModifiedBy>
  <cp:revision>2</cp:revision>
  <dcterms:created xsi:type="dcterms:W3CDTF">2019-06-17T10:57:46Z</dcterms:created>
  <dcterms:modified xsi:type="dcterms:W3CDTF">2019-06-17T13:07:15Z</dcterms:modified>
</cp:coreProperties>
</file>