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9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452C2B-932B-4C08-B57D-51BE9A660C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Mes différentes missions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5B97E9-23DA-4266-8826-3E6C7ADC8B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En tant QUE SECRETAIRE MEDICALE</a:t>
            </a:r>
          </a:p>
        </p:txBody>
      </p:sp>
    </p:spTree>
    <p:extLst>
      <p:ext uri="{BB962C8B-B14F-4D97-AF65-F5344CB8AC3E}">
        <p14:creationId xmlns:p14="http://schemas.microsoft.com/office/powerpoint/2010/main" val="139065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AD928-1188-49C5-B0F7-25C1C1CA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Secrétaire médicale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38D896-2446-4A2C-891A-AB7FB3781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923" y="2865702"/>
            <a:ext cx="8579610" cy="3661975"/>
          </a:xfrm>
        </p:spPr>
        <p:txBody>
          <a:bodyPr>
            <a:normAutofit/>
          </a:bodyPr>
          <a:lstStyle/>
          <a:p>
            <a:pPr lvl="0"/>
            <a:r>
              <a:rPr lang="fr-FR" sz="1200" b="1" dirty="0"/>
              <a:t>Stage auprès d’un chirurgien de l’obésité</a:t>
            </a:r>
            <a:endParaRPr lang="fr-FR" sz="1200" dirty="0"/>
          </a:p>
          <a:p>
            <a:r>
              <a:rPr lang="fr-FR" sz="1200" b="1" dirty="0"/>
              <a:t>Accueil patients</a:t>
            </a:r>
            <a:endParaRPr lang="fr-FR" sz="1200" dirty="0"/>
          </a:p>
          <a:p>
            <a:r>
              <a:rPr lang="fr-FR" sz="1200" b="1" dirty="0"/>
              <a:t>Saisie des différents documents (dossiers, courriers, ordonnances…)</a:t>
            </a:r>
            <a:endParaRPr lang="fr-FR" sz="1200" dirty="0"/>
          </a:p>
          <a:p>
            <a:r>
              <a:rPr lang="fr-FR" sz="1200" b="1" dirty="0"/>
              <a:t>Gestion des rendez-vous</a:t>
            </a:r>
            <a:endParaRPr lang="fr-FR" sz="1200" dirty="0"/>
          </a:p>
          <a:p>
            <a:r>
              <a:rPr lang="fr-FR" sz="1200" b="1" dirty="0"/>
              <a:t>Encaissement</a:t>
            </a:r>
            <a:endParaRPr lang="fr-FR" sz="1200" dirty="0"/>
          </a:p>
          <a:p>
            <a:r>
              <a:rPr lang="fr-FR" sz="1200" b="1" dirty="0"/>
              <a:t>Mise à jour du papier à en-tête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116057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</TotalTime>
  <Words>40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Salle d’ions</vt:lpstr>
      <vt:lpstr>Mes différentes missions</vt:lpstr>
      <vt:lpstr>Secrétaire médicale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 différentes missions</dc:title>
  <dc:creator>STS</dc:creator>
  <cp:lastModifiedBy>STS</cp:lastModifiedBy>
  <cp:revision>2</cp:revision>
  <dcterms:created xsi:type="dcterms:W3CDTF">2019-06-17T10:57:46Z</dcterms:created>
  <dcterms:modified xsi:type="dcterms:W3CDTF">2019-06-17T13:06:29Z</dcterms:modified>
</cp:coreProperties>
</file>